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0" r:id="rId4"/>
    <p:sldId id="269" r:id="rId5"/>
    <p:sldId id="268" r:id="rId6"/>
    <p:sldId id="267" r:id="rId7"/>
    <p:sldId id="266" r:id="rId8"/>
    <p:sldId id="265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34DA8A-FC07-42BE-A0F7-42D248CB4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0D794CD-3B13-4315-9D50-1E260D404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EDB55C-36FC-4CB5-953A-A5664E644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B0EF-32C6-49E2-96D6-382D2C29AA0B}" type="datetimeFigureOut">
              <a:rPr kumimoji="1" lang="ja-JP" altLang="en-US" smtClean="0"/>
              <a:t>2024/6/11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15AA88-3691-47F4-8631-D63B8B198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3CC84C-6B29-4C09-BD48-51409FC25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87C0-F814-40D3-A0D7-DB9FD3BA1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31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D18389-6204-49AD-BA8F-146021C61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8F1141B-3198-44EB-A638-ADD265AF0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4116CE-C7D1-47DD-BB27-698E252CB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B0EF-32C6-49E2-96D6-382D2C29AA0B}" type="datetimeFigureOut">
              <a:rPr kumimoji="1" lang="ja-JP" altLang="en-US" smtClean="0"/>
              <a:t>2024/6/11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7C8928-7C03-45F1-B568-D4D3DE64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B25B43-1B50-43BA-9C40-31C678442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87C0-F814-40D3-A0D7-DB9FD3BA1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364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9188820-678E-4C96-8DBC-338C85646B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38CE4D4-3D03-4380-8A95-52219007C9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4C4428-82B7-4D67-9E40-F58B0ED97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B0EF-32C6-49E2-96D6-382D2C29AA0B}" type="datetimeFigureOut">
              <a:rPr kumimoji="1" lang="ja-JP" altLang="en-US" smtClean="0"/>
              <a:t>2024/6/11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551398-3584-4D75-84EB-F1F63232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F8DFE5-80AE-4E2D-8BC1-38B748CF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87C0-F814-40D3-A0D7-DB9FD3BA1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7962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77CDF5-C057-4C12-B7EA-0E380DB25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AAC5F60-8F25-4284-AAC0-D50973EF7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DBB309-D1B4-418E-AF0D-6DC767D7F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B0EF-32C6-49E2-96D6-382D2C29AA0B}" type="datetimeFigureOut">
              <a:rPr kumimoji="1" lang="ja-JP" altLang="en-US" smtClean="0"/>
              <a:t>2024/6/11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B2DB99-5AAE-4D2F-A7D0-DDFCD146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78241C-7873-4391-A9E4-FEFE30C22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87C0-F814-40D3-A0D7-DB9FD3BA1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639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8730FE-053D-4860-AB25-094E21AC5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6D20E0C-4AD2-46B6-8360-8C84766E1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E17835-8EB9-4937-ACBA-E1C92DC86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B0EF-32C6-49E2-96D6-382D2C29AA0B}" type="datetimeFigureOut">
              <a:rPr kumimoji="1" lang="ja-JP" altLang="en-US" smtClean="0"/>
              <a:t>2024/6/11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2C73B0-D09D-49C0-9ED4-0ABBF35F9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66C686-906D-4E23-B3CA-3175D952A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87C0-F814-40D3-A0D7-DB9FD3BA1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48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6BE132-74DE-466A-A3B9-582A617F2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F97566-9B25-4E28-9AD0-EE8C35FAA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FF559BF-6BA1-45E9-890A-2CAF1664C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724F34D-FD07-4F7E-9934-B58D64379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B0EF-32C6-49E2-96D6-382D2C29AA0B}" type="datetimeFigureOut">
              <a:rPr kumimoji="1" lang="ja-JP" altLang="en-US" smtClean="0"/>
              <a:t>2024/6/11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955B154-9C1E-4E56-B347-A6C1A7E15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2285C24-9413-4B43-958B-9490B8B0D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87C0-F814-40D3-A0D7-DB9FD3BA1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1261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0FB0D2-E8E5-4EAD-9FAC-218041AB4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B5982EE-6213-41E6-B6BD-AAEC97B8F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519B4C0-2A7C-4C5F-9ADD-BDC65F800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9E1389D-C636-4613-93CD-575DC29E04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A429922-68BC-4F27-A055-F960B5AB24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A83C7B8-9E23-4774-A6AF-65081C7C2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B0EF-32C6-49E2-96D6-382D2C29AA0B}" type="datetimeFigureOut">
              <a:rPr kumimoji="1" lang="ja-JP" altLang="en-US" smtClean="0"/>
              <a:t>2024/6/11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D6589F6-8137-4E86-B96F-F222BD592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74A29EA-AB10-4F47-A63F-AE9E3B036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87C0-F814-40D3-A0D7-DB9FD3BA1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567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EF210F-847C-47DB-8290-300069DA4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EF51875-CF9C-4A07-A1B1-D14C1208A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B0EF-32C6-49E2-96D6-382D2C29AA0B}" type="datetimeFigureOut">
              <a:rPr kumimoji="1" lang="ja-JP" altLang="en-US" smtClean="0"/>
              <a:t>2024/6/11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B9AE70A-430A-422B-B441-9CA72F88F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4007BB9-D4EF-460B-96B4-CF8C5DBBA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87C0-F814-40D3-A0D7-DB9FD3BA1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1268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2332724-3AC2-4FC4-8093-9E7E70B41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B0EF-32C6-49E2-96D6-382D2C29AA0B}" type="datetimeFigureOut">
              <a:rPr kumimoji="1" lang="ja-JP" altLang="en-US" smtClean="0"/>
              <a:t>2024/6/11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284C760-4D7E-4502-8BB9-1D0228C13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33BFBF-800C-41C2-868F-2C5AA7FB5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87C0-F814-40D3-A0D7-DB9FD3BA1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7439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AABA93-C80B-4F73-9B6E-BAC2EA48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7346749-C700-45B8-8CBD-AFA069047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30E6081-D15F-4CD1-9F58-D3A206CE80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6698F61-563E-413A-B5CA-D844C1F4C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B0EF-32C6-49E2-96D6-382D2C29AA0B}" type="datetimeFigureOut">
              <a:rPr kumimoji="1" lang="ja-JP" altLang="en-US" smtClean="0"/>
              <a:t>2024/6/11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83097E-79D9-4D6B-9EAC-A003E7EF1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7A018B4-B0CB-42BD-82E1-4B08ADC95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87C0-F814-40D3-A0D7-DB9FD3BA1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542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706F28-8843-42F7-84E1-20F44B9A6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E6F4BBF-6E37-44EA-9C21-4B904D73B3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E67E2ED-17BE-4988-90FC-0D8639A4D0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F1945D2-2853-4DAE-AC15-C601DF22E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B0EF-32C6-49E2-96D6-382D2C29AA0B}" type="datetimeFigureOut">
              <a:rPr kumimoji="1" lang="ja-JP" altLang="en-US" smtClean="0"/>
              <a:t>2024/6/11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2402B13-EBCE-4510-9B25-DBBE6DC0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554BBC6-8075-4FAE-A191-8922D219B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87C0-F814-40D3-A0D7-DB9FD3BA1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5354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AB7AC6D-1F27-4E7B-8F20-83C3B3323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D827CF-5404-4384-877C-66921FB3F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C6E1CB-9BA5-408B-986A-424F17E4EF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FB0EF-32C6-49E2-96D6-382D2C29AA0B}" type="datetimeFigureOut">
              <a:rPr kumimoji="1" lang="ja-JP" altLang="en-US" smtClean="0"/>
              <a:t>2024/6/11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3E6CAE-31EF-4164-95D1-96BA89A928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46618AD-08B0-4A8B-9F42-5FD69C86D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587C0-F814-40D3-A0D7-DB9FD3BA1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7734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90D87E-4BA0-4BE5-8685-B2D830AF18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63367"/>
            <a:ext cx="9144000" cy="1828042"/>
          </a:xfrm>
        </p:spPr>
        <p:txBody>
          <a:bodyPr anchor="ctr"/>
          <a:lstStyle/>
          <a:p>
            <a:r>
              <a:rPr kumimoji="1" lang="ja-JP" altLang="en-US" dirty="0"/>
              <a:t>研究のテーマ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12DE88D-454F-40D0-B5B4-BECA9FD873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9409" y="4366592"/>
            <a:ext cx="5817704" cy="1655762"/>
          </a:xfrm>
        </p:spPr>
        <p:txBody>
          <a:bodyPr anchor="ctr"/>
          <a:lstStyle/>
          <a:p>
            <a:r>
              <a:rPr kumimoji="1" lang="ja-JP" altLang="en-US" dirty="0"/>
              <a:t>さいたま市立太田小学校</a:t>
            </a:r>
            <a:endParaRPr kumimoji="1" lang="en-US" altLang="ja-JP" dirty="0"/>
          </a:p>
          <a:p>
            <a:r>
              <a:rPr lang="ja-JP" altLang="en-US" dirty="0"/>
              <a:t>○年〇組　○○　○○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5883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DD140F-4756-487B-92B5-26C2D1FF1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390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DD140F-4756-487B-92B5-26C2D1FF1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130" y="365126"/>
            <a:ext cx="10515600" cy="893832"/>
          </a:xfrm>
        </p:spPr>
        <p:txBody>
          <a:bodyPr/>
          <a:lstStyle/>
          <a:p>
            <a:r>
              <a:rPr kumimoji="1" lang="ja-JP" altLang="en-US" dirty="0"/>
              <a:t>１　研究のきっかけ</a:t>
            </a: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E1C434F4-1B6D-4105-A65D-068A48161EED}"/>
              </a:ext>
            </a:extLst>
          </p:cNvPr>
          <p:cNvSpPr txBox="1">
            <a:spLocks/>
          </p:cNvSpPr>
          <p:nvPr/>
        </p:nvSpPr>
        <p:spPr>
          <a:xfrm>
            <a:off x="414130" y="2982084"/>
            <a:ext cx="10515600" cy="893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２　研究の方法</a:t>
            </a:r>
          </a:p>
        </p:txBody>
      </p:sp>
    </p:spTree>
    <p:extLst>
      <p:ext uri="{BB962C8B-B14F-4D97-AF65-F5344CB8AC3E}">
        <p14:creationId xmlns:p14="http://schemas.microsoft.com/office/powerpoint/2010/main" val="3248839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DD140F-4756-487B-92B5-26C2D1FF1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0579"/>
          </a:xfrm>
        </p:spPr>
        <p:txBody>
          <a:bodyPr/>
          <a:lstStyle/>
          <a:p>
            <a:r>
              <a:rPr kumimoji="1" lang="ja-JP" altLang="en-US" dirty="0"/>
              <a:t>３　研究の内容</a:t>
            </a:r>
          </a:p>
        </p:txBody>
      </p:sp>
    </p:spTree>
    <p:extLst>
      <p:ext uri="{BB962C8B-B14F-4D97-AF65-F5344CB8AC3E}">
        <p14:creationId xmlns:p14="http://schemas.microsoft.com/office/powerpoint/2010/main" val="2951055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DD140F-4756-487B-92B5-26C2D1FF1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2766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DD140F-4756-487B-92B5-26C2D1FF1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4287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DD140F-4756-487B-92B5-26C2D1FF1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6353"/>
          </a:xfrm>
        </p:spPr>
        <p:txBody>
          <a:bodyPr/>
          <a:lstStyle/>
          <a:p>
            <a:r>
              <a:rPr kumimoji="1" lang="ja-JP" altLang="en-US" dirty="0"/>
              <a:t>研究のまとめ</a:t>
            </a:r>
          </a:p>
        </p:txBody>
      </p:sp>
    </p:spTree>
    <p:extLst>
      <p:ext uri="{BB962C8B-B14F-4D97-AF65-F5344CB8AC3E}">
        <p14:creationId xmlns:p14="http://schemas.microsoft.com/office/powerpoint/2010/main" val="708724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DD140F-4756-487B-92B5-26C2D1FF1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345"/>
          </a:xfrm>
        </p:spPr>
        <p:txBody>
          <a:bodyPr/>
          <a:lstStyle/>
          <a:p>
            <a:r>
              <a:rPr kumimoji="1" lang="ja-JP" altLang="en-US" dirty="0"/>
              <a:t>研究の感想</a:t>
            </a:r>
          </a:p>
        </p:txBody>
      </p:sp>
    </p:spTree>
    <p:extLst>
      <p:ext uri="{BB962C8B-B14F-4D97-AF65-F5344CB8AC3E}">
        <p14:creationId xmlns:p14="http://schemas.microsoft.com/office/powerpoint/2010/main" val="2283550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</Words>
  <Application>Microsoft Office PowerPoint</Application>
  <PresentationFormat>ワイド画面</PresentationFormat>
  <Paragraphs>8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2" baseType="lpstr">
      <vt:lpstr>游ゴシック</vt:lpstr>
      <vt:lpstr>游ゴシック Light</vt:lpstr>
      <vt:lpstr>Arial</vt:lpstr>
      <vt:lpstr>Office テーマ</vt:lpstr>
      <vt:lpstr>研究のテーマ</vt:lpstr>
      <vt:lpstr>PowerPoint プレゼンテーション</vt:lpstr>
      <vt:lpstr>１　研究のきっかけ</vt:lpstr>
      <vt:lpstr>３　研究の内容</vt:lpstr>
      <vt:lpstr>PowerPoint プレゼンテーション</vt:lpstr>
      <vt:lpstr>PowerPoint プレゼンテーション</vt:lpstr>
      <vt:lpstr>研究のまとめ</vt:lpstr>
      <vt:lpstr>研究の感想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研究のテーマ</dc:title>
  <dc:creator>髙木_t07749</dc:creator>
  <cp:lastModifiedBy>髙木_t07749</cp:lastModifiedBy>
  <cp:revision>1</cp:revision>
  <dcterms:created xsi:type="dcterms:W3CDTF">2024-06-11T01:28:15Z</dcterms:created>
  <dcterms:modified xsi:type="dcterms:W3CDTF">2024-06-11T01:31:12Z</dcterms:modified>
</cp:coreProperties>
</file>